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8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04C34-9C7F-4F6C-8E1C-F60726E88B0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5DDC1-56E9-4FB3-A6DB-8AC57684F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1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5DDC1-56E9-4FB3-A6DB-8AC57684FB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9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3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7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2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8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8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 майбутніх науковців у пробірці середньої освіти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нна\Desktop\все+++\11003909_710228469109545_124508601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81200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564"/>
            <a:ext cx="22098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423" y="4724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Доповідач – </a:t>
            </a:r>
            <a:r>
              <a:rPr lang="uk-UA" sz="2000" b="1" i="1" dirty="0" smtClean="0">
                <a:solidFill>
                  <a:srgbClr val="002060"/>
                </a:solidFill>
              </a:rPr>
              <a:t>Інна Ведмідь</a:t>
            </a:r>
            <a:r>
              <a:rPr lang="uk-UA" sz="2000" dirty="0" smtClean="0"/>
              <a:t>, </a:t>
            </a:r>
          </a:p>
          <a:p>
            <a:r>
              <a:rPr lang="ru-RU" sz="2000" dirty="0" smtClean="0"/>
              <a:t>біохімік</a:t>
            </a:r>
            <a:r>
              <a:rPr lang="ru-RU" sz="2000" dirty="0"/>
              <a:t>, біотехнолог, автор і розробник курсу </a:t>
            </a:r>
            <a:r>
              <a:rPr lang="en-US" sz="2000" dirty="0"/>
              <a:t>Science, </a:t>
            </a:r>
            <a:r>
              <a:rPr lang="ru-RU" sz="2000" dirty="0"/>
              <a:t>співзасновник Школи сучасних наук "</a:t>
            </a:r>
            <a:r>
              <a:rPr lang="en-US" sz="2000" dirty="0" err="1"/>
              <a:t>ScienceGen</a:t>
            </a:r>
            <a:r>
              <a:rPr lang="en-US" sz="2000" dirty="0"/>
              <a:t>", </a:t>
            </a:r>
            <a:r>
              <a:rPr lang="ru-RU" sz="2000" dirty="0"/>
              <a:t>викладач Приватної школи "Афіни" м. Києва</a:t>
            </a:r>
          </a:p>
        </p:txBody>
      </p:sp>
    </p:spTree>
    <p:extLst>
      <p:ext uri="{BB962C8B-B14F-4D97-AF65-F5344CB8AC3E}">
        <p14:creationId xmlns:p14="http://schemas.microsoft.com/office/powerpoint/2010/main" val="14014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Науково-природничий факультет 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600200"/>
            <a:ext cx="3028950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038600" cy="2761435"/>
          </a:xfrm>
        </p:spPr>
      </p:pic>
      <p:sp>
        <p:nvSpPr>
          <p:cNvPr id="7" name="TextBox 6"/>
          <p:cNvSpPr txBox="1"/>
          <p:nvPr/>
        </p:nvSpPr>
        <p:spPr>
          <a:xfrm>
            <a:off x="4648200" y="4876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Останній компонент у пробірці середньої освіти – занурення у наукову сферу!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78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Рецепт успіху для України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0" y="1600200"/>
            <a:ext cx="3016599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4419600"/>
            <a:ext cx="4038600" cy="17065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«</a:t>
            </a:r>
            <a:r>
              <a:rPr lang="ru-RU" b="1" dirty="0"/>
              <a:t>Виховуйте інженерів і створюйте </a:t>
            </a:r>
            <a:r>
              <a:rPr lang="ru-RU" b="1" dirty="0" smtClean="0"/>
              <a:t>стартапи»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Дан Шехтман</a:t>
            </a:r>
            <a:endParaRPr lang="ru-RU" b="1" dirty="0"/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33" y="1600200"/>
            <a:ext cx="3581400" cy="23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Science Gen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4038600" cy="40386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3 випускники Київського університету ім. Т. Шевченка - біотехнолог, хімік і математик – разом ми створюємо заняття, які дають можливість дітям поглянути на світ </a:t>
            </a:r>
            <a:r>
              <a:rPr lang="uk-UA" dirty="0" smtClean="0"/>
              <a:t>комплексно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1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Science Gen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00200"/>
            <a:ext cx="2743200" cy="3657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26" y="1905000"/>
            <a:ext cx="4038600" cy="2692400"/>
          </a:xfrm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Ні «фастфуду» у вивченні навколишнього світу!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33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Science Gen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0976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uk-UA" b="1" i="1" dirty="0" smtClean="0"/>
              <a:t>Будьте щасливими та розумними!</a:t>
            </a:r>
            <a:endParaRPr lang="ru-RU" b="1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Инна\Desktop\Форум\12494734_942900745803778_1789503787676864569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1" y="2590800"/>
            <a:ext cx="3428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Бути науковцем чи не бути?</a:t>
            </a:r>
            <a:endParaRPr lang="ru-R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8332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i="1" dirty="0" smtClean="0"/>
              <a:t>Природність навчання</a:t>
            </a:r>
            <a:endParaRPr lang="ru-RU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301212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3012122"/>
          </a:xfrm>
        </p:spPr>
      </p:pic>
      <p:sp>
        <p:nvSpPr>
          <p:cNvPr id="8" name="TextBox 7"/>
          <p:cNvSpPr txBox="1"/>
          <p:nvPr/>
        </p:nvSpPr>
        <p:spPr>
          <a:xfrm>
            <a:off x="609600" y="4953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Засвоювання та запам</a:t>
            </a:r>
            <a:r>
              <a:rPr lang="en-US" sz="3600" dirty="0" smtClean="0"/>
              <a:t>’</a:t>
            </a:r>
            <a:r>
              <a:rPr lang="uk-UA" sz="3600" dirty="0" smtClean="0"/>
              <a:t>ятовування у процесі гри або створення продукту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583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Командна робота</a:t>
            </a:r>
            <a:endParaRPr lang="ru-R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27982"/>
            <a:ext cx="4953000" cy="329946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1615281"/>
            <a:ext cx="46038" cy="46038"/>
          </a:xfrm>
        </p:spPr>
      </p:pic>
      <p:sp>
        <p:nvSpPr>
          <p:cNvPr id="8" name="TextBox 7"/>
          <p:cNvSpPr txBox="1"/>
          <p:nvPr/>
        </p:nvSpPr>
        <p:spPr>
          <a:xfrm>
            <a:off x="1676400" y="5181600"/>
            <a:ext cx="60039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Працюючи в команді, можна набути не лише</a:t>
            </a:r>
            <a:r>
              <a:rPr lang="es-ES_tradnl" sz="2800" dirty="0"/>
              <a:t> </a:t>
            </a:r>
            <a:r>
              <a:rPr lang="es-ES_tradnl" sz="2800" dirty="0" err="1"/>
              <a:t>soft</a:t>
            </a:r>
            <a:r>
              <a:rPr lang="es-ES_tradnl" sz="2800" dirty="0"/>
              <a:t> </a:t>
            </a:r>
            <a:r>
              <a:rPr lang="es-ES_tradnl" sz="2800" dirty="0" err="1" smtClean="0"/>
              <a:t>skills</a:t>
            </a:r>
            <a:r>
              <a:rPr lang="uk-UA" sz="2800" dirty="0" smtClean="0"/>
              <a:t> (комунікативні навички), </a:t>
            </a:r>
            <a:r>
              <a:rPr lang="uk-UA" sz="2800" dirty="0"/>
              <a:t>а й </a:t>
            </a:r>
            <a:r>
              <a:rPr lang="uk-UA" sz="2800" dirty="0" smtClean="0"/>
              <a:t>вивчати науку!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051" name="Picture 3" descr="C:\Users\Инна\Desktop\Форум\Bombeta-encesa-dibui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953000"/>
            <a:ext cx="1463675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Курс </a:t>
            </a:r>
            <a:r>
              <a:rPr lang="en-US" dirty="0" smtClean="0"/>
              <a:t>Science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76400"/>
            <a:ext cx="4191000" cy="4449763"/>
          </a:xfrm>
        </p:spPr>
        <p:txBody>
          <a:bodyPr>
            <a:normAutofit/>
          </a:bodyPr>
          <a:lstStyle/>
          <a:p>
            <a:r>
              <a:rPr lang="ru-RU" sz="2400" dirty="0"/>
              <a:t>Сучасний підхід до вирішення проблеми обмеженості в часі та безмежності в інформаційному </a:t>
            </a:r>
            <a:r>
              <a:rPr lang="ru-RU" sz="2400" dirty="0" smtClean="0"/>
              <a:t>просторі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uk-UA" sz="2400" dirty="0" smtClean="0"/>
              <a:t>Природничі науки+географія+історія</a:t>
            </a: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04" y="1600200"/>
            <a:ext cx="3306496" cy="47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Зі щоденника курсу </a:t>
            </a:r>
            <a:r>
              <a:rPr lang="en-US" dirty="0" smtClean="0"/>
              <a:t>Science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1"/>
            <a:ext cx="3242195" cy="2438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нна\Desktop\Форум\10989952_877436652298503_576506592679882171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8" y="1447801"/>
            <a:ext cx="341633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нна\Desktop\Форум\11029476_877436642298504_504898368851160026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97594"/>
            <a:ext cx="345834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нна\Desktop\Форум\11045460_877436638965171_74445155899263555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3528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868362"/>
          </a:xfrm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Журнал «</a:t>
            </a:r>
            <a:r>
              <a:rPr lang="es-ES_tradnl" dirty="0" err="1" smtClean="0"/>
              <a:t>Science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128921" cy="2209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18677"/>
            <a:ext cx="4038600" cy="3028950"/>
          </a:xfrm>
        </p:spPr>
      </p:pic>
      <p:pic>
        <p:nvPicPr>
          <p:cNvPr id="3074" name="Picture 2" descr="C:\Users\Инна\Desktop\Форум\12032556_973730686002432_160482773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962400" cy="29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Базові курси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475582"/>
            <a:ext cx="3564136" cy="46505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/>
          <a:p>
            <a:pPr marL="0" indent="0">
              <a:buNone/>
            </a:pPr>
            <a:r>
              <a:rPr lang="uk-UA" i="1" dirty="0"/>
              <a:t>Основна ціль </a:t>
            </a:r>
            <a:r>
              <a:rPr lang="uk-UA" dirty="0"/>
              <a:t>– поглибити знання з фізики, хімії, біології, географії, історії та інформатики, мотивація до вивчення яких закладається на курсі </a:t>
            </a:r>
            <a:r>
              <a:rPr lang="en-US" dirty="0"/>
              <a:t>Science</a:t>
            </a:r>
            <a:r>
              <a:rPr lang="uk-UA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9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Базові курси 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038600" cy="30373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23" y="1828800"/>
            <a:ext cx="4038600" cy="3037363"/>
          </a:xfrm>
        </p:spPr>
      </p:pic>
      <p:sp>
        <p:nvSpPr>
          <p:cNvPr id="5" name="TextBox 4"/>
          <p:cNvSpPr txBox="1"/>
          <p:nvPr/>
        </p:nvSpPr>
        <p:spPr>
          <a:xfrm>
            <a:off x="533400" y="5421868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Продовжуємо використовувати навички «вчитися», отримані на курсі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Science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84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215</Words>
  <Application>Microsoft Office PowerPoint</Application>
  <PresentationFormat>On-screen Show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Вирощування майбутніх науковців у пробірці середньої освіти</vt:lpstr>
      <vt:lpstr>Бути науковцем чи не бути?</vt:lpstr>
      <vt:lpstr>Природність навчання</vt:lpstr>
      <vt:lpstr>Командна робота</vt:lpstr>
      <vt:lpstr>Курс Science</vt:lpstr>
      <vt:lpstr>Зі щоденника курсу Science</vt:lpstr>
      <vt:lpstr>Журнал «Science»</vt:lpstr>
      <vt:lpstr>Базові курси </vt:lpstr>
      <vt:lpstr>Базові курси </vt:lpstr>
      <vt:lpstr>Науково-природничий факультет </vt:lpstr>
      <vt:lpstr>Рецепт успіху для України</vt:lpstr>
      <vt:lpstr>Science Gen</vt:lpstr>
      <vt:lpstr>Science Gen</vt:lpstr>
      <vt:lpstr>Science Gen</vt:lpstr>
      <vt:lpstr>Будьте щасливими та розумними!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Вирощування майбутніх н</dc:title>
  <dc:creator>Инна</dc:creator>
  <cp:lastModifiedBy>Инна</cp:lastModifiedBy>
  <cp:revision>29</cp:revision>
  <dcterms:created xsi:type="dcterms:W3CDTF">2006-08-16T00:00:00Z</dcterms:created>
  <dcterms:modified xsi:type="dcterms:W3CDTF">2016-04-19T23:14:04Z</dcterms:modified>
</cp:coreProperties>
</file>